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12192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9" autoAdjust="0"/>
    <p:restoredTop sz="94660"/>
  </p:normalViewPr>
  <p:slideViewPr>
    <p:cSldViewPr snapToGrid="0">
      <p:cViewPr varScale="1">
        <p:scale>
          <a:sx n="47" d="100"/>
          <a:sy n="47" d="100"/>
        </p:scale>
        <p:origin x="30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10315C-8B76-AEDD-AAC9-6D712736E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117EF0-07BF-FA10-B3D8-9FB993A77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25926F-F469-C6E4-9587-F045F17A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74E4C0-6428-0C1F-7BE3-5F25FE11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9DFAE1-20DE-C981-A4ED-A95744F5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89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C6980E-699C-4391-A46B-B68B63B8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98DF54A-9647-86A8-206D-6BE109E6C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EA68E3-F567-0AD4-A50F-6AD43992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64382B-E7CE-97A6-E41F-E7C42BE9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07F255-D15F-71CA-B348-F1FB817D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50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60DEABC-798B-ACA5-A345-106781DF3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934CC1-9CE1-8DF8-8E35-2B62FCCD7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1E815E-888C-4FA1-5CD8-231CEABE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D10800-E029-C568-8DBE-37FC400F6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6BE801-C1AC-34B1-BD3D-17DDF3ED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07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FF6EA9-CB24-D725-11D2-0489FA9EC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8A8C2E-D34C-98CE-8408-A49268971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CBA202-7BF2-285A-17F8-7579C9FF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3C6CC1-0269-99BB-CD51-ED347FB9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B583C8-4939-F39D-232F-1C0E1153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43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5BA004-198A-4503-5E49-D546189D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AA1E66-69AD-838C-6F5B-B13D46A22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395621-2CEA-D276-9EA4-53F356A0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B65DB2-3772-B55C-16FA-64D8F4A7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CB095C-00E5-A445-B2DC-0228D0AA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33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F27B03-1A6C-B4EE-72E8-724356ED8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8B3F63-2AB3-340E-DEE0-C02987D62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1D38C3C-7BAE-219D-A351-576B7C75A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71AA1E-F4A8-675C-7157-7B8F48D0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5B0053-7DF1-EABC-E070-530F8D6A5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9AA6E0-63F0-7B0E-89CA-E2BFF43C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73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F1B40-146B-2B0C-044C-3EA330B53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21BB91-E3CA-4E91-D7C5-0117341FF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377250-90F7-3429-C529-FAD4F5E38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59C3467-8FB5-EFB7-7E41-4517271FE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D774A06-E3D6-12B8-DF2E-890E354CB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0B99068-6D9B-3470-4985-F220680D1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12255CE-71B6-B162-CAEA-66D65A13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68B4C26-6CC0-8492-753E-95E56EA1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6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883C88-2C07-D30A-F2F8-0831D793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B5C0B0A-8ABD-7603-D417-71997B84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65C09C-BBE7-DED1-4D19-DE644399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67CCA7F-6F6A-ACDF-B547-E862BD47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06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CD6D76F-C596-2EBA-E147-B5E688CE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07BABD1-6AE9-452E-18E9-DABC5CF6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9F0182-D181-B6B4-E92C-0BE564B7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21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1BA501-300D-C495-C5D8-EE63DEDD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13D9E2-E47D-0FD0-2C0C-78FD0585E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869AA6-6D97-84B1-F744-7FC485DD7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AA3B17-2053-4E14-123B-73D04609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9CB03C-179A-A261-F984-2C05A44F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E62D17-3CC4-A8B2-3DDF-76606E5AD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7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E616A-680B-8A44-71E9-09C677FD7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6A99596-AB3F-8580-E7E4-8AD2B13BDF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59D5F06-9B91-2799-EBD7-1A123CA28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7E54D6-EE00-DE96-A6A1-0C0B9FE5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7D9685-A35E-F72B-3C7A-EFE45913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F452DE-105D-275F-EEE2-4699C736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47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AB80DA1-3EF8-8D5A-1C21-C70B37FB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0FDF0C-3DE7-EBC1-928A-4C4255562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0CD4DC-98CE-50FE-4A70-7A84D104B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21541-4AAA-4E80-BBFB-7CC56D726CAF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E96CB8-CDAD-496E-EA10-F5CB56E8C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32231B-782B-4389-E565-458B10ABC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22C9-983F-4BA0-BEC1-C8948221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47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70">
            <a:extLst>
              <a:ext uri="{FF2B5EF4-FFF2-40B4-BE49-F238E27FC236}">
                <a16:creationId xmlns:a16="http://schemas.microsoft.com/office/drawing/2014/main" id="{A4384060-436A-28FD-AEE5-7BF3F7F93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1080761"/>
            <a:ext cx="66535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0" rIns="72000" bIns="0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1800" b="1" dirty="0">
                <a:solidFill>
                  <a:srgbClr val="E09E2E"/>
                </a:solidFill>
                <a:latin typeface="Arial" charset="0"/>
              </a:rPr>
              <a:t>Your title here.</a:t>
            </a:r>
          </a:p>
        </p:txBody>
      </p:sp>
      <p:sp>
        <p:nvSpPr>
          <p:cNvPr id="10" name="Text Box 268">
            <a:extLst>
              <a:ext uri="{FF2B5EF4-FFF2-40B4-BE49-F238E27FC236}">
                <a16:creationId xmlns:a16="http://schemas.microsoft.com/office/drawing/2014/main" id="{03066A61-65C1-325C-BAA0-B57ECF1A7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1411393"/>
            <a:ext cx="35347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000" tIns="0" rIns="72000" bIns="0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sz="1200" b="1" dirty="0">
                <a:latin typeface="Arial" charset="0"/>
                <a:cs typeface="Times New Roman" charset="0"/>
              </a:rPr>
              <a:t>Authors</a:t>
            </a:r>
            <a:r>
              <a:rPr lang="it-IT" sz="1200" b="1" baseline="30000" dirty="0">
                <a:latin typeface="Arial" charset="0"/>
                <a:cs typeface="Times New Roman" charset="0"/>
              </a:rPr>
              <a:t>1</a:t>
            </a:r>
            <a:r>
              <a:rPr lang="it-IT" sz="1000" b="1" baseline="30000" dirty="0">
                <a:latin typeface="Arial" charset="0"/>
                <a:cs typeface="Times New Roman" charset="0"/>
              </a:rPr>
              <a:t> </a:t>
            </a:r>
            <a:r>
              <a:rPr lang="it-IT" sz="1000" b="1" dirty="0">
                <a:latin typeface="Arial" charset="0"/>
                <a:cs typeface="Times New Roman" charset="0"/>
              </a:rPr>
              <a:t>.</a:t>
            </a:r>
            <a:endParaRPr lang="en-AU" sz="1000" b="1" dirty="0">
              <a:latin typeface="Arial" charset="0"/>
              <a:cs typeface="Times New Roman" charset="0"/>
            </a:endParaRPr>
          </a:p>
        </p:txBody>
      </p:sp>
      <p:sp>
        <p:nvSpPr>
          <p:cNvPr id="11" name="Text Box 268">
            <a:extLst>
              <a:ext uri="{FF2B5EF4-FFF2-40B4-BE49-F238E27FC236}">
                <a16:creationId xmlns:a16="http://schemas.microsoft.com/office/drawing/2014/main" id="{FCA11264-08CA-D903-0B2E-909BDD94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1616378"/>
            <a:ext cx="2868534" cy="16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72000" bIns="0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1000" baseline="30000" dirty="0">
                <a:latin typeface="Arial" charset="0"/>
              </a:rPr>
              <a:t>1</a:t>
            </a:r>
            <a:r>
              <a:rPr lang="en-US" sz="1000" dirty="0">
                <a:latin typeface="Arial" charset="0"/>
              </a:rPr>
              <a:t> Affiliation. </a:t>
            </a:r>
          </a:p>
        </p:txBody>
      </p:sp>
      <p:sp>
        <p:nvSpPr>
          <p:cNvPr id="12" name="Rectangle 311">
            <a:extLst>
              <a:ext uri="{FF2B5EF4-FFF2-40B4-BE49-F238E27FC236}">
                <a16:creationId xmlns:a16="http://schemas.microsoft.com/office/drawing/2014/main" id="{D67A7A14-DC60-E042-1ABA-060C7AC3C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568796"/>
            <a:ext cx="989905" cy="29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8" tIns="40819" rIns="81638" bIns="40819">
            <a:spAutoFit/>
          </a:bodyPr>
          <a:lstStyle/>
          <a:p>
            <a:r>
              <a:rPr lang="en-US" sz="1400" b="1" dirty="0">
                <a:latin typeface="Arial" charset="0"/>
              </a:rPr>
              <a:t>RESULTS</a:t>
            </a:r>
            <a:endParaRPr lang="it-IT" sz="1400" b="1" dirty="0">
              <a:latin typeface="Arial" charset="0"/>
            </a:endParaRPr>
          </a:p>
        </p:txBody>
      </p:sp>
      <p:sp>
        <p:nvSpPr>
          <p:cNvPr id="13" name="Rectangle 311">
            <a:extLst>
              <a:ext uri="{FF2B5EF4-FFF2-40B4-BE49-F238E27FC236}">
                <a16:creationId xmlns:a16="http://schemas.microsoft.com/office/drawing/2014/main" id="{80D4F00E-F923-0656-75C6-ADED1D8AD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935566"/>
            <a:ext cx="1044920" cy="29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8" tIns="40819" rIns="81638" bIns="40819">
            <a:spAutoFit/>
          </a:bodyPr>
          <a:lstStyle/>
          <a:p>
            <a:r>
              <a:rPr lang="en-US" sz="1400" b="1" dirty="0">
                <a:latin typeface="Arial" charset="0"/>
              </a:rPr>
              <a:t>PURPOSE</a:t>
            </a:r>
            <a:endParaRPr lang="it-IT" sz="1400" b="1" dirty="0">
              <a:latin typeface="Arial" charset="0"/>
            </a:endParaRPr>
          </a:p>
        </p:txBody>
      </p:sp>
      <p:sp>
        <p:nvSpPr>
          <p:cNvPr id="14" name="Rectangle 311">
            <a:extLst>
              <a:ext uri="{FF2B5EF4-FFF2-40B4-BE49-F238E27FC236}">
                <a16:creationId xmlns:a16="http://schemas.microsoft.com/office/drawing/2014/main" id="{300073E2-274C-51EE-EFEB-C14D94A7E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200" y="1935566"/>
            <a:ext cx="1062552" cy="29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8" tIns="40819" rIns="81638" bIns="40819">
            <a:spAutoFit/>
          </a:bodyPr>
          <a:lstStyle/>
          <a:p>
            <a:r>
              <a:rPr lang="en-US" sz="1400" b="1" dirty="0">
                <a:latin typeface="Arial" charset="0"/>
              </a:rPr>
              <a:t>METHODS</a:t>
            </a:r>
            <a:endParaRPr lang="it-IT" sz="1400" b="1" dirty="0">
              <a:latin typeface="Arial" charset="0"/>
            </a:endParaRPr>
          </a:p>
        </p:txBody>
      </p:sp>
      <p:sp>
        <p:nvSpPr>
          <p:cNvPr id="15" name="Rectangle 311">
            <a:extLst>
              <a:ext uri="{FF2B5EF4-FFF2-40B4-BE49-F238E27FC236}">
                <a16:creationId xmlns:a16="http://schemas.microsoft.com/office/drawing/2014/main" id="{C5DC5E95-ABA4-CD89-1B87-30F26B302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200" y="6568796"/>
            <a:ext cx="1371932" cy="29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8" tIns="40819" rIns="81638" bIns="40819">
            <a:spAutoFit/>
          </a:bodyPr>
          <a:lstStyle/>
          <a:p>
            <a:r>
              <a:rPr lang="en-US" sz="1400" b="1" dirty="0">
                <a:latin typeface="Arial" charset="0"/>
              </a:rPr>
              <a:t>CONCLUSION</a:t>
            </a:r>
            <a:endParaRPr lang="it-IT" sz="1400" b="1" dirty="0">
              <a:latin typeface="Arial" charset="0"/>
            </a:endParaRPr>
          </a:p>
        </p:txBody>
      </p:sp>
      <p:sp>
        <p:nvSpPr>
          <p:cNvPr id="16" name="TextBox 173">
            <a:extLst>
              <a:ext uri="{FF2B5EF4-FFF2-40B4-BE49-F238E27FC236}">
                <a16:creationId xmlns:a16="http://schemas.microsoft.com/office/drawing/2014/main" id="{D0A6C7DA-8440-360A-EB05-4D6068A8B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2184829"/>
            <a:ext cx="3263900" cy="22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8" tIns="40819" rIns="81638" bIns="40819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 brief  overview or summary of your project.</a:t>
            </a:r>
          </a:p>
        </p:txBody>
      </p:sp>
      <p:sp>
        <p:nvSpPr>
          <p:cNvPr id="17" name="TextBox 173">
            <a:extLst>
              <a:ext uri="{FF2B5EF4-FFF2-40B4-BE49-F238E27FC236}">
                <a16:creationId xmlns:a16="http://schemas.microsoft.com/office/drawing/2014/main" id="{DD55C207-1801-646F-E87D-2B9E75736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200" y="2184829"/>
            <a:ext cx="3263900" cy="22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8" tIns="40819" rIns="81638" bIns="40819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Methods used and analysis steps.</a:t>
            </a:r>
          </a:p>
        </p:txBody>
      </p:sp>
      <p:sp>
        <p:nvSpPr>
          <p:cNvPr id="18" name="TextBox 173">
            <a:extLst>
              <a:ext uri="{FF2B5EF4-FFF2-40B4-BE49-F238E27FC236}">
                <a16:creationId xmlns:a16="http://schemas.microsoft.com/office/drawing/2014/main" id="{43A039C8-2A35-465B-BD29-B08723A78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200" y="6830374"/>
            <a:ext cx="3265200" cy="49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8" tIns="40819" rIns="81638" bIns="40819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Briefly state your findings and goals based on your results.</a:t>
            </a:r>
          </a:p>
          <a:p>
            <a:pPr algn="just" eaLnBrk="1" hangingPunct="1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State and explain whether or not the data support your hypothesis.</a:t>
            </a:r>
          </a:p>
        </p:txBody>
      </p:sp>
      <p:sp>
        <p:nvSpPr>
          <p:cNvPr id="19" name="TextBox 173">
            <a:extLst>
              <a:ext uri="{FF2B5EF4-FFF2-40B4-BE49-F238E27FC236}">
                <a16:creationId xmlns:a16="http://schemas.microsoft.com/office/drawing/2014/main" id="{469C55D0-AAAB-B5D4-2EA8-39130BC06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6830374"/>
            <a:ext cx="3265200" cy="22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8" tIns="40819" rIns="81638" bIns="40819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Results of the analyzes carried out in the project.</a:t>
            </a:r>
          </a:p>
        </p:txBody>
      </p:sp>
      <p:sp>
        <p:nvSpPr>
          <p:cNvPr id="20" name="Rettangolo 219">
            <a:extLst>
              <a:ext uri="{FF2B5EF4-FFF2-40B4-BE49-F238E27FC236}">
                <a16:creationId xmlns:a16="http://schemas.microsoft.com/office/drawing/2014/main" id="{BBA75B15-1B0F-02B8-C5C9-0E20E3B5E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0646172"/>
            <a:ext cx="6654800" cy="143914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38" tIns="40819" rIns="81638" bIns="40819"/>
          <a:lstStyle/>
          <a:p>
            <a:pPr defTabSz="4114480"/>
            <a:endParaRPr lang="it-IT" sz="2400" dirty="0"/>
          </a:p>
        </p:txBody>
      </p:sp>
      <p:sp>
        <p:nvSpPr>
          <p:cNvPr id="21" name="Rectangle 311">
            <a:extLst>
              <a:ext uri="{FF2B5EF4-FFF2-40B4-BE49-F238E27FC236}">
                <a16:creationId xmlns:a16="http://schemas.microsoft.com/office/drawing/2014/main" id="{3CA78FDE-3BA3-A823-9ADD-D385B602A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0349558"/>
            <a:ext cx="1395605" cy="29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8" tIns="40819" rIns="81638" bIns="40819">
            <a:spAutoFit/>
          </a:bodyPr>
          <a:lstStyle/>
          <a:p>
            <a:r>
              <a:rPr lang="en-US" sz="1400" b="1" dirty="0">
                <a:latin typeface="Arial" charset="0"/>
              </a:rPr>
              <a:t>GUIDELINES</a:t>
            </a:r>
            <a:endParaRPr lang="it-IT" sz="1400" b="1" dirty="0">
              <a:latin typeface="Arial" charset="0"/>
            </a:endParaRPr>
          </a:p>
        </p:txBody>
      </p:sp>
      <p:sp>
        <p:nvSpPr>
          <p:cNvPr id="22" name="TextBox 173">
            <a:extLst>
              <a:ext uri="{FF2B5EF4-FFF2-40B4-BE49-F238E27FC236}">
                <a16:creationId xmlns:a16="http://schemas.microsoft.com/office/drawing/2014/main" id="{9B2B6B23-ECD3-570C-CCFA-C42B7DE69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" y="10646172"/>
            <a:ext cx="6535420" cy="14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8" tIns="40819" rIns="81638" bIns="40819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Recommended minimum font size:</a:t>
            </a:r>
          </a:p>
          <a:p>
            <a:pPr marL="171450" indent="-171450" algn="just" eaLnBrk="1" hangingPunct="1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Title: 18pt</a:t>
            </a:r>
          </a:p>
          <a:p>
            <a:pPr marL="171450" indent="-171450" algn="just" eaLnBrk="1" hangingPunct="1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Authors: 12pt</a:t>
            </a:r>
          </a:p>
          <a:p>
            <a:pPr marL="171450" indent="-171450" algn="just" eaLnBrk="1" hangingPunct="1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Affiliation: 10pt</a:t>
            </a:r>
          </a:p>
          <a:p>
            <a:pPr marL="171450" indent="-171450" algn="just" eaLnBrk="1" hangingPunct="1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Section title: 14pt</a:t>
            </a:r>
          </a:p>
          <a:p>
            <a:pPr marL="171450" indent="-171450" algn="just" eaLnBrk="1" hangingPunct="1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Text: 9pt</a:t>
            </a:r>
          </a:p>
          <a:p>
            <a:pPr algn="just"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It is recommended not to use a smaller font, to ensure good readability of the poster.</a:t>
            </a:r>
          </a:p>
          <a:p>
            <a:pPr algn="just"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PDF file must not exceed 20 MB.</a:t>
            </a:r>
          </a:p>
        </p:txBody>
      </p:sp>
      <p:pic>
        <p:nvPicPr>
          <p:cNvPr id="5" name="Immagine 4" descr="Immagine che contiene cartone animato, arte&#10;&#10;Descrizione generata automaticamente">
            <a:extLst>
              <a:ext uri="{FF2B5EF4-FFF2-40B4-BE49-F238E27FC236}">
                <a16:creationId xmlns:a16="http://schemas.microsoft.com/office/drawing/2014/main" id="{FBAFF3B4-4743-957D-15E7-4730FB3BBB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8" t="34286" r="5112" b="23916"/>
          <a:stretch/>
        </p:blipFill>
        <p:spPr>
          <a:xfrm>
            <a:off x="315940" y="224433"/>
            <a:ext cx="1748742" cy="574278"/>
          </a:xfrm>
          <a:prstGeom prst="rect">
            <a:avLst/>
          </a:prstGeom>
        </p:spPr>
      </p:pic>
      <p:sp>
        <p:nvSpPr>
          <p:cNvPr id="6" name="文本框 18">
            <a:extLst>
              <a:ext uri="{FF2B5EF4-FFF2-40B4-BE49-F238E27FC236}">
                <a16:creationId xmlns:a16="http://schemas.microsoft.com/office/drawing/2014/main" id="{E4753A46-7926-D625-2AB0-97C0D1AA7EC8}"/>
              </a:ext>
            </a:extLst>
          </p:cNvPr>
          <p:cNvSpPr txBox="1"/>
          <p:nvPr/>
        </p:nvSpPr>
        <p:spPr>
          <a:xfrm>
            <a:off x="5038960" y="280740"/>
            <a:ext cx="12772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/>
              <a:t>Your affiliation </a:t>
            </a:r>
          </a:p>
          <a:p>
            <a:pPr algn="ctr"/>
            <a:r>
              <a:rPr lang="en-US" altLang="zh-CN" sz="1200" dirty="0"/>
              <a:t>logo here</a:t>
            </a:r>
          </a:p>
        </p:txBody>
      </p:sp>
      <p:sp>
        <p:nvSpPr>
          <p:cNvPr id="7" name="矩形 19">
            <a:extLst>
              <a:ext uri="{FF2B5EF4-FFF2-40B4-BE49-F238E27FC236}">
                <a16:creationId xmlns:a16="http://schemas.microsoft.com/office/drawing/2014/main" id="{4F4E871B-EFBB-C205-E5FE-A1DDD5534147}"/>
              </a:ext>
            </a:extLst>
          </p:cNvPr>
          <p:cNvSpPr/>
          <p:nvPr/>
        </p:nvSpPr>
        <p:spPr>
          <a:xfrm>
            <a:off x="5038959" y="280740"/>
            <a:ext cx="1277283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 err="1"/>
          </a:p>
        </p:txBody>
      </p:sp>
    </p:spTree>
    <p:extLst>
      <p:ext uri="{BB962C8B-B14F-4D97-AF65-F5344CB8AC3E}">
        <p14:creationId xmlns:p14="http://schemas.microsoft.com/office/powerpoint/2010/main" val="1399022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113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Michela Magni</dc:creator>
  <cp:lastModifiedBy>Giulia Franceschini</cp:lastModifiedBy>
  <cp:revision>26</cp:revision>
  <dcterms:created xsi:type="dcterms:W3CDTF">2023-10-12T08:48:23Z</dcterms:created>
  <dcterms:modified xsi:type="dcterms:W3CDTF">2023-11-03T09:35:50Z</dcterms:modified>
</cp:coreProperties>
</file>